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4EA"/>
          </a:solidFill>
        </a:fill>
      </a:tcStyle>
    </a:wholeTbl>
    <a:band2H>
      <a:tcTxStyle b="def" i="def"/>
      <a:tcStyle>
        <a:tcBdr/>
        <a:fill>
          <a:solidFill>
            <a:srgbClr val="E6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EEF1"/>
          </a:solidFill>
        </a:fill>
      </a:tcStyle>
    </a:wholeTbl>
    <a:band2H>
      <a:tcTxStyle b="def" i="def"/>
      <a:tcStyle>
        <a:tcBdr/>
        <a:fill>
          <a:solidFill>
            <a:srgbClr val="E6F6F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9CE"/>
          </a:solidFill>
        </a:fill>
      </a:tcStyle>
    </a:wholeTbl>
    <a:band2H>
      <a:tcTxStyle b="def" i="def"/>
      <a:tcStyle>
        <a:tcBdr/>
        <a:fill>
          <a:solidFill>
            <a:srgbClr val="F0F4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3" name="Shape 113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n-lt"/>
        <a:ea typeface="+mn-ea"/>
        <a:cs typeface="+mn-cs"/>
        <a:sym typeface="Arial"/>
      </a:defRPr>
    </a:lvl1pPr>
    <a:lvl2pPr indent="228600" latinLnBrk="0">
      <a:defRPr sz="1400">
        <a:latin typeface="+mn-lt"/>
        <a:ea typeface="+mn-ea"/>
        <a:cs typeface="+mn-cs"/>
        <a:sym typeface="Arial"/>
      </a:defRPr>
    </a:lvl2pPr>
    <a:lvl3pPr indent="457200" latinLnBrk="0">
      <a:defRPr sz="1400">
        <a:latin typeface="+mn-lt"/>
        <a:ea typeface="+mn-ea"/>
        <a:cs typeface="+mn-cs"/>
        <a:sym typeface="Arial"/>
      </a:defRPr>
    </a:lvl3pPr>
    <a:lvl4pPr indent="685800" latinLnBrk="0">
      <a:defRPr sz="1400">
        <a:latin typeface="+mn-lt"/>
        <a:ea typeface="+mn-ea"/>
        <a:cs typeface="+mn-cs"/>
        <a:sym typeface="Arial"/>
      </a:defRPr>
    </a:lvl4pPr>
    <a:lvl5pPr indent="914400" latinLnBrk="0">
      <a:defRPr sz="1400">
        <a:latin typeface="+mn-lt"/>
        <a:ea typeface="+mn-ea"/>
        <a:cs typeface="+mn-cs"/>
        <a:sym typeface="Arial"/>
      </a:defRPr>
    </a:lvl5pPr>
    <a:lvl6pPr indent="1143000" latinLnBrk="0">
      <a:defRPr sz="1400">
        <a:latin typeface="+mn-lt"/>
        <a:ea typeface="+mn-ea"/>
        <a:cs typeface="+mn-cs"/>
        <a:sym typeface="Arial"/>
      </a:defRPr>
    </a:lvl6pPr>
    <a:lvl7pPr indent="1371600" latinLnBrk="0">
      <a:defRPr sz="1400">
        <a:latin typeface="+mn-lt"/>
        <a:ea typeface="+mn-ea"/>
        <a:cs typeface="+mn-cs"/>
        <a:sym typeface="Arial"/>
      </a:defRPr>
    </a:lvl7pPr>
    <a:lvl8pPr indent="1600200" latinLnBrk="0">
      <a:defRPr sz="1400">
        <a:latin typeface="+mn-lt"/>
        <a:ea typeface="+mn-ea"/>
        <a:cs typeface="+mn-cs"/>
        <a:sym typeface="Arial"/>
      </a:defRPr>
    </a:lvl8pPr>
    <a:lvl9pPr indent="1828800" latinLnBrk="0">
      <a:defRPr sz="14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 del título"/>
          <p:cNvSpPr txBox="1"/>
          <p:nvPr>
            <p:ph type="title"/>
          </p:nvPr>
        </p:nvSpPr>
        <p:spPr>
          <a:xfrm>
            <a:off x="1524000" y="1492995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Texto del título</a:t>
            </a:r>
          </a:p>
        </p:txBody>
      </p:sp>
      <p:sp>
        <p:nvSpPr>
          <p:cNvPr id="12" name="Nivel de texto 1…"/>
          <p:cNvSpPr txBox="1"/>
          <p:nvPr>
            <p:ph type="body" sz="quarter" idx="1"/>
          </p:nvPr>
        </p:nvSpPr>
        <p:spPr>
          <a:xfrm>
            <a:off x="1524000" y="4171205"/>
            <a:ext cx="9144000" cy="1655763"/>
          </a:xfrm>
          <a:prstGeom prst="rect">
            <a:avLst/>
          </a:prstGeom>
        </p:spPr>
        <p:txBody>
          <a:bodyPr/>
          <a:lstStyle>
            <a:lvl1pPr marL="406400" indent="-355600" algn="ctr">
              <a:buClrTx/>
              <a:buSzTx/>
              <a:buFontTx/>
              <a:buNone/>
              <a:defRPr sz="2400"/>
            </a:lvl1pPr>
            <a:lvl2pPr marL="406400" indent="127000" algn="ctr">
              <a:buClrTx/>
              <a:buSzTx/>
              <a:buFontTx/>
              <a:buNone/>
              <a:defRPr sz="2400"/>
            </a:lvl2pPr>
            <a:lvl3pPr marL="406400" indent="609600" algn="ctr">
              <a:buClrTx/>
              <a:buSzTx/>
              <a:buFontTx/>
              <a:buNone/>
              <a:defRPr sz="2400"/>
            </a:lvl3pPr>
            <a:lvl4pPr marL="406400" indent="1079500" algn="ctr">
              <a:buClrTx/>
              <a:buSzTx/>
              <a:buFontTx/>
              <a:buNone/>
              <a:defRPr sz="2400"/>
            </a:lvl4pPr>
            <a:lvl5pPr marL="406400" indent="1536700" algn="ctr">
              <a:buClrTx/>
              <a:buSzTx/>
              <a:buFontTx/>
              <a:buNone/>
              <a:defRPr sz="2400"/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3" name="Número de diapositiva"/>
          <p:cNvSpPr txBox="1"/>
          <p:nvPr>
            <p:ph type="sldNum" sz="quarter" idx="2"/>
          </p:nvPr>
        </p:nvSpPr>
        <p:spPr>
          <a:xfrm>
            <a:off x="11141163" y="6316552"/>
            <a:ext cx="464563" cy="444719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ERTICAL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o del títu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del título</a:t>
            </a:r>
          </a:p>
        </p:txBody>
      </p:sp>
      <p:sp>
        <p:nvSpPr>
          <p:cNvPr id="96" name="Nivel de texto 1…"/>
          <p:cNvSpPr txBox="1"/>
          <p:nvPr>
            <p:ph type="body" idx="1"/>
          </p:nvPr>
        </p:nvSpPr>
        <p:spPr>
          <a:xfrm rot="5400000">
            <a:off x="4284274" y="-1234283"/>
            <a:ext cx="3623454" cy="10515601"/>
          </a:xfrm>
          <a:prstGeom prst="rect">
            <a:avLst/>
          </a:prstGeom>
        </p:spPr>
        <p:txBody>
          <a:bodyPr/>
          <a:lstStyle>
            <a:lvl1pPr indent="-342900"/>
            <a:lvl2pPr marL="971550" indent="-400050"/>
            <a:lvl3pPr marL="1508760" indent="-480060"/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97" name="Número de diapositiva"/>
          <p:cNvSpPr txBox="1"/>
          <p:nvPr>
            <p:ph type="sldNum" sz="quarter" idx="2"/>
          </p:nvPr>
        </p:nvSpPr>
        <p:spPr>
          <a:xfrm>
            <a:off x="11141163" y="6316552"/>
            <a:ext cx="464563" cy="444719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ERTICAL_TITLE_AND_VERTICAL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o del título"/>
          <p:cNvSpPr txBox="1"/>
          <p:nvPr>
            <p:ph type="title"/>
          </p:nvPr>
        </p:nvSpPr>
        <p:spPr>
          <a:xfrm rot="5400000">
            <a:off x="7790671" y="2156536"/>
            <a:ext cx="4497357" cy="2628901"/>
          </a:xfrm>
          <a:prstGeom prst="rect">
            <a:avLst/>
          </a:prstGeom>
        </p:spPr>
        <p:txBody>
          <a:bodyPr/>
          <a:lstStyle/>
          <a:p>
            <a:pPr/>
            <a:r>
              <a:t>Texto del título</a:t>
            </a:r>
          </a:p>
        </p:txBody>
      </p:sp>
      <p:sp>
        <p:nvSpPr>
          <p:cNvPr id="105" name="Nivel de texto 1…"/>
          <p:cNvSpPr txBox="1"/>
          <p:nvPr>
            <p:ph type="body" idx="1"/>
          </p:nvPr>
        </p:nvSpPr>
        <p:spPr>
          <a:xfrm rot="5400000">
            <a:off x="2456672" y="-396163"/>
            <a:ext cx="4497356" cy="7734301"/>
          </a:xfrm>
          <a:prstGeom prst="rect">
            <a:avLst/>
          </a:prstGeom>
        </p:spPr>
        <p:txBody>
          <a:bodyPr/>
          <a:lstStyle>
            <a:lvl1pPr indent="-342900"/>
            <a:lvl2pPr marL="971550" indent="-400050"/>
            <a:lvl3pPr marL="1508760" indent="-480060"/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06" name="Número de diapositiva"/>
          <p:cNvSpPr txBox="1"/>
          <p:nvPr>
            <p:ph type="sldNum" sz="quarter" idx="2"/>
          </p:nvPr>
        </p:nvSpPr>
        <p:spPr>
          <a:xfrm>
            <a:off x="11141163" y="6316552"/>
            <a:ext cx="464563" cy="444719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o del títu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del título</a:t>
            </a:r>
          </a:p>
        </p:txBody>
      </p:sp>
      <p:sp>
        <p:nvSpPr>
          <p:cNvPr id="21" name="Nivel de texto 1…"/>
          <p:cNvSpPr txBox="1"/>
          <p:nvPr>
            <p:ph type="body" idx="1"/>
          </p:nvPr>
        </p:nvSpPr>
        <p:spPr>
          <a:xfrm>
            <a:off x="838200" y="2211791"/>
            <a:ext cx="10515600" cy="3623454"/>
          </a:xfrm>
          <a:prstGeom prst="rect">
            <a:avLst/>
          </a:prstGeom>
        </p:spPr>
        <p:txBody>
          <a:bodyPr/>
          <a:lstStyle>
            <a:lvl1pPr indent="-342900"/>
            <a:lvl2pPr marL="971550" indent="-400050"/>
            <a:lvl3pPr marL="1508760" indent="-480060"/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2" name="Número de diapositiva"/>
          <p:cNvSpPr txBox="1"/>
          <p:nvPr>
            <p:ph type="sldNum" sz="quarter" idx="2"/>
          </p:nvPr>
        </p:nvSpPr>
        <p:spPr>
          <a:xfrm>
            <a:off x="11141163" y="6316552"/>
            <a:ext cx="464563" cy="444719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o del título"/>
          <p:cNvSpPr txBox="1"/>
          <p:nvPr>
            <p:ph type="title"/>
          </p:nvPr>
        </p:nvSpPr>
        <p:spPr>
          <a:xfrm>
            <a:off x="838200" y="1280529"/>
            <a:ext cx="10515600" cy="2852738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Texto del título</a:t>
            </a:r>
          </a:p>
        </p:txBody>
      </p:sp>
      <p:sp>
        <p:nvSpPr>
          <p:cNvPr id="30" name="Nivel de texto 1…"/>
          <p:cNvSpPr txBox="1"/>
          <p:nvPr>
            <p:ph type="body" sz="quarter" idx="1"/>
          </p:nvPr>
        </p:nvSpPr>
        <p:spPr>
          <a:xfrm>
            <a:off x="838200" y="4178722"/>
            <a:ext cx="10515600" cy="1500188"/>
          </a:xfrm>
          <a:prstGeom prst="rect">
            <a:avLst/>
          </a:prstGeom>
        </p:spPr>
        <p:txBody>
          <a:bodyPr/>
          <a:lstStyle>
            <a:lvl1pPr marL="228600" indent="0">
              <a:buClrTx/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228600" indent="457200">
              <a:buClrTx/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228600" indent="914400">
              <a:buClrTx/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228600" indent="1371600">
              <a:buClrTx/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228600" indent="1828800">
              <a:buClrTx/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31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o del título"/>
          <p:cNvSpPr txBox="1"/>
          <p:nvPr>
            <p:ph type="title"/>
          </p:nvPr>
        </p:nvSpPr>
        <p:spPr>
          <a:xfrm>
            <a:off x="838200" y="1382557"/>
            <a:ext cx="10515600" cy="690903"/>
          </a:xfrm>
          <a:prstGeom prst="rect">
            <a:avLst/>
          </a:prstGeom>
        </p:spPr>
        <p:txBody>
          <a:bodyPr/>
          <a:lstStyle/>
          <a:p>
            <a:pPr/>
            <a:r>
              <a:t>Texto del título</a:t>
            </a:r>
          </a:p>
        </p:txBody>
      </p:sp>
      <p:sp>
        <p:nvSpPr>
          <p:cNvPr id="39" name="Nivel de texto 1…"/>
          <p:cNvSpPr txBox="1"/>
          <p:nvPr>
            <p:ph type="body" sz="half" idx="1"/>
          </p:nvPr>
        </p:nvSpPr>
        <p:spPr>
          <a:xfrm>
            <a:off x="838200" y="2211354"/>
            <a:ext cx="5181600" cy="3545635"/>
          </a:xfrm>
          <a:prstGeom prst="rect">
            <a:avLst/>
          </a:prstGeom>
        </p:spPr>
        <p:txBody>
          <a:bodyPr/>
          <a:lstStyle>
            <a:lvl1pPr indent="-342900"/>
            <a:lvl2pPr marL="971550" indent="-400050"/>
            <a:lvl3pPr marL="1508760" indent="-480060"/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0" name="Google Shape;32;p5"/>
          <p:cNvSpPr txBox="1"/>
          <p:nvPr>
            <p:ph type="body" sz="half" idx="21"/>
          </p:nvPr>
        </p:nvSpPr>
        <p:spPr>
          <a:xfrm>
            <a:off x="6172200" y="2211354"/>
            <a:ext cx="5181600" cy="3545635"/>
          </a:xfrm>
          <a:prstGeom prst="rect">
            <a:avLst/>
          </a:prstGeom>
        </p:spPr>
        <p:txBody>
          <a:bodyPr/>
          <a:lstStyle/>
          <a:p>
            <a:pPr indent="-342900"/>
          </a:p>
        </p:txBody>
      </p:sp>
      <p:sp>
        <p:nvSpPr>
          <p:cNvPr id="41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_OBJECTS_WITH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o del título"/>
          <p:cNvSpPr txBox="1"/>
          <p:nvPr>
            <p:ph type="title"/>
          </p:nvPr>
        </p:nvSpPr>
        <p:spPr>
          <a:xfrm>
            <a:off x="839787" y="1325562"/>
            <a:ext cx="10515601" cy="533693"/>
          </a:xfrm>
          <a:prstGeom prst="rect">
            <a:avLst/>
          </a:prstGeom>
        </p:spPr>
        <p:txBody>
          <a:bodyPr/>
          <a:lstStyle/>
          <a:p>
            <a:pPr/>
            <a:r>
              <a:t>Texto del título</a:t>
            </a:r>
          </a:p>
        </p:txBody>
      </p:sp>
      <p:sp>
        <p:nvSpPr>
          <p:cNvPr id="49" name="Nivel de texto 1…"/>
          <p:cNvSpPr txBox="1"/>
          <p:nvPr>
            <p:ph type="body" sz="quarter" idx="1"/>
          </p:nvPr>
        </p:nvSpPr>
        <p:spPr>
          <a:xfrm>
            <a:off x="839787" y="2112330"/>
            <a:ext cx="5157789" cy="533693"/>
          </a:xfrm>
          <a:prstGeom prst="rect">
            <a:avLst/>
          </a:prstGeom>
        </p:spPr>
        <p:txBody>
          <a:bodyPr anchor="b"/>
          <a:lstStyle>
            <a:lvl1pPr marL="228600" indent="0">
              <a:buClrTx/>
              <a:buSzTx/>
              <a:buFontTx/>
              <a:buNone/>
              <a:defRPr b="1" sz="1800"/>
            </a:lvl1pPr>
            <a:lvl2pPr marL="228600" indent="457200">
              <a:buClrTx/>
              <a:buSzTx/>
              <a:buFontTx/>
              <a:buNone/>
              <a:defRPr b="1" sz="1800"/>
            </a:lvl2pPr>
            <a:lvl3pPr marL="228600" indent="914400">
              <a:buClrTx/>
              <a:buSzTx/>
              <a:buFontTx/>
              <a:buNone/>
              <a:defRPr b="1" sz="1800"/>
            </a:lvl3pPr>
            <a:lvl4pPr marL="228600" indent="1371600">
              <a:buClrTx/>
              <a:buSzTx/>
              <a:buFontTx/>
              <a:buNone/>
              <a:defRPr b="1" sz="1800"/>
            </a:lvl4pPr>
            <a:lvl5pPr marL="228600" indent="1828800">
              <a:buClrTx/>
              <a:buSzTx/>
              <a:buFontTx/>
              <a:buNone/>
              <a:defRPr b="1" sz="1800"/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50" name="Google Shape;39;p6"/>
          <p:cNvSpPr txBox="1"/>
          <p:nvPr>
            <p:ph type="body" sz="quarter" idx="21"/>
          </p:nvPr>
        </p:nvSpPr>
        <p:spPr>
          <a:xfrm>
            <a:off x="839787" y="2780520"/>
            <a:ext cx="5157788" cy="3032451"/>
          </a:xfrm>
          <a:prstGeom prst="rect">
            <a:avLst/>
          </a:prstGeom>
        </p:spPr>
        <p:txBody>
          <a:bodyPr/>
          <a:lstStyle/>
          <a:p>
            <a:pPr indent="-342900"/>
          </a:p>
        </p:txBody>
      </p:sp>
      <p:sp>
        <p:nvSpPr>
          <p:cNvPr id="51" name="Google Shape;40;p6"/>
          <p:cNvSpPr txBox="1"/>
          <p:nvPr>
            <p:ph type="body" sz="quarter" idx="22"/>
          </p:nvPr>
        </p:nvSpPr>
        <p:spPr>
          <a:xfrm>
            <a:off x="6172200" y="2112329"/>
            <a:ext cx="5183188" cy="533694"/>
          </a:xfrm>
          <a:prstGeom prst="rect">
            <a:avLst/>
          </a:prstGeom>
        </p:spPr>
        <p:txBody>
          <a:bodyPr anchor="b"/>
          <a:lstStyle/>
          <a:p>
            <a:pPr marL="228600" indent="0">
              <a:buClrTx/>
              <a:buSzTx/>
              <a:buFontTx/>
              <a:buNone/>
              <a:defRPr b="1" sz="1800"/>
            </a:pPr>
          </a:p>
        </p:txBody>
      </p:sp>
      <p:sp>
        <p:nvSpPr>
          <p:cNvPr id="52" name="Google Shape;41;p6"/>
          <p:cNvSpPr txBox="1"/>
          <p:nvPr>
            <p:ph type="body" sz="quarter" idx="23"/>
          </p:nvPr>
        </p:nvSpPr>
        <p:spPr>
          <a:xfrm>
            <a:off x="6172200" y="2780520"/>
            <a:ext cx="5183188" cy="3032450"/>
          </a:xfrm>
          <a:prstGeom prst="rect">
            <a:avLst/>
          </a:prstGeom>
        </p:spPr>
        <p:txBody>
          <a:bodyPr/>
          <a:lstStyle/>
          <a:p>
            <a:pPr indent="-342900"/>
          </a:p>
        </p:txBody>
      </p:sp>
      <p:sp>
        <p:nvSpPr>
          <p:cNvPr id="53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o del títu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del título</a:t>
            </a:r>
          </a:p>
        </p:txBody>
      </p:sp>
      <p:sp>
        <p:nvSpPr>
          <p:cNvPr id="61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OBJECT_WITH_CAPTIO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o del título"/>
          <p:cNvSpPr txBox="1"/>
          <p:nvPr>
            <p:ph type="title"/>
          </p:nvPr>
        </p:nvSpPr>
        <p:spPr>
          <a:xfrm>
            <a:off x="839787" y="987425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Texto del título</a:t>
            </a:r>
          </a:p>
        </p:txBody>
      </p:sp>
      <p:sp>
        <p:nvSpPr>
          <p:cNvPr id="76" name="Nivel de texto 1…"/>
          <p:cNvSpPr txBox="1"/>
          <p:nvPr>
            <p:ph type="body" sz="half" idx="1"/>
          </p:nvPr>
        </p:nvSpPr>
        <p:spPr>
          <a:xfrm>
            <a:off x="5183187" y="1287624"/>
            <a:ext cx="6172201" cy="4432042"/>
          </a:xfrm>
          <a:prstGeom prst="rect">
            <a:avLst/>
          </a:prstGeom>
        </p:spPr>
        <p:txBody>
          <a:bodyPr/>
          <a:lstStyle>
            <a:lvl1pPr indent="-431800">
              <a:buSzPts val="3200"/>
              <a:defRPr sz="3200"/>
            </a:lvl1pPr>
            <a:lvl2pPr marL="972457" indent="-464457">
              <a:buSzPts val="3200"/>
              <a:defRPr sz="3200"/>
            </a:lvl2pPr>
            <a:lvl3pPr marL="1498600" indent="-508000">
              <a:buSzPts val="3200"/>
              <a:defRPr sz="3200"/>
            </a:lvl3pPr>
            <a:lvl4pPr marL="2042160" indent="-568960">
              <a:buSzPts val="3200"/>
              <a:defRPr sz="3200"/>
            </a:lvl4pPr>
            <a:lvl5pPr marL="2499360" indent="-568960">
              <a:buSzPts val="3200"/>
              <a:defRPr sz="3200"/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77" name="Google Shape;57;p9"/>
          <p:cNvSpPr txBox="1"/>
          <p:nvPr>
            <p:ph type="body" sz="quarter" idx="21"/>
          </p:nvPr>
        </p:nvSpPr>
        <p:spPr>
          <a:xfrm>
            <a:off x="839787" y="2715207"/>
            <a:ext cx="3932238" cy="3004459"/>
          </a:xfrm>
          <a:prstGeom prst="rect">
            <a:avLst/>
          </a:prstGeom>
        </p:spPr>
        <p:txBody>
          <a:bodyPr/>
          <a:lstStyle/>
          <a:p>
            <a:pPr marL="228600" indent="0">
              <a:buClrTx/>
              <a:buSzTx/>
              <a:buFontTx/>
              <a:buNone/>
              <a:defRPr sz="1600"/>
            </a:pPr>
          </a:p>
        </p:txBody>
      </p:sp>
      <p:sp>
        <p:nvSpPr>
          <p:cNvPr id="78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_WITH_CAPTIO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o del título"/>
          <p:cNvSpPr txBox="1"/>
          <p:nvPr>
            <p:ph type="title"/>
          </p:nvPr>
        </p:nvSpPr>
        <p:spPr>
          <a:xfrm>
            <a:off x="836612" y="988656"/>
            <a:ext cx="3932238" cy="1600201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Texto del título</a:t>
            </a:r>
          </a:p>
        </p:txBody>
      </p:sp>
      <p:sp>
        <p:nvSpPr>
          <p:cNvPr id="86" name="Google Shape;63;p10"/>
          <p:cNvSpPr/>
          <p:nvPr>
            <p:ph type="pic" sz="half" idx="21"/>
          </p:nvPr>
        </p:nvSpPr>
        <p:spPr>
          <a:xfrm>
            <a:off x="5183187" y="1250301"/>
            <a:ext cx="6172201" cy="461074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7" name="Nivel de texto 1…"/>
          <p:cNvSpPr txBox="1"/>
          <p:nvPr>
            <p:ph type="body" sz="quarter" idx="1"/>
          </p:nvPr>
        </p:nvSpPr>
        <p:spPr>
          <a:xfrm>
            <a:off x="839787" y="2836505"/>
            <a:ext cx="3932239" cy="3032483"/>
          </a:xfrm>
          <a:prstGeom prst="rect">
            <a:avLst/>
          </a:prstGeom>
        </p:spPr>
        <p:txBody>
          <a:bodyPr/>
          <a:lstStyle>
            <a:lvl1pPr marL="228600" indent="0">
              <a:buClrTx/>
              <a:buSzTx/>
              <a:buFontTx/>
              <a:buNone/>
              <a:defRPr sz="1600"/>
            </a:lvl1pPr>
            <a:lvl2pPr marL="228600" indent="457200">
              <a:buClrTx/>
              <a:buSzTx/>
              <a:buFontTx/>
              <a:buNone/>
              <a:defRPr sz="1600"/>
            </a:lvl2pPr>
            <a:lvl3pPr marL="228600" indent="914400">
              <a:buClrTx/>
              <a:buSzTx/>
              <a:buFontTx/>
              <a:buNone/>
              <a:defRPr sz="1600"/>
            </a:lvl3pPr>
            <a:lvl4pPr marL="228600" indent="1371600">
              <a:buClrTx/>
              <a:buSzTx/>
              <a:buFontTx/>
              <a:buNone/>
              <a:defRPr sz="1600"/>
            </a:lvl4pPr>
            <a:lvl5pPr marL="228600" indent="1828800">
              <a:buClrTx/>
              <a:buSzTx/>
              <a:buFontTx/>
              <a:buNone/>
              <a:defRPr sz="1600"/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88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el título"/>
          <p:cNvSpPr txBox="1"/>
          <p:nvPr>
            <p:ph type="title"/>
          </p:nvPr>
        </p:nvSpPr>
        <p:spPr>
          <a:xfrm>
            <a:off x="838200" y="1345236"/>
            <a:ext cx="10515600" cy="6909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 anchor="ctr">
            <a:normAutofit fontScale="100000" lnSpcReduction="0"/>
          </a:bodyPr>
          <a:lstStyle/>
          <a:p>
            <a:pPr/>
            <a:r>
              <a:t>Texto del título</a:t>
            </a:r>
          </a:p>
        </p:txBody>
      </p:sp>
      <p:sp>
        <p:nvSpPr>
          <p:cNvPr id="3" name="Nivel de texto 1…"/>
          <p:cNvSpPr txBox="1"/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normAutofit fontScale="100000" lnSpcReduction="0"/>
          </a:bodyPr>
          <a:lstStyle/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" name="Número de diapositiva"/>
          <p:cNvSpPr txBox="1"/>
          <p:nvPr>
            <p:ph type="sldNum" sz="quarter" idx="2"/>
          </p:nvPr>
        </p:nvSpPr>
        <p:spPr>
          <a:xfrm>
            <a:off x="11141163" y="6316551"/>
            <a:ext cx="464563" cy="444719"/>
          </a:xfrm>
          <a:prstGeom prst="rect">
            <a:avLst/>
          </a:prstGeom>
          <a:ln w="12700">
            <a:miter lim="400000"/>
          </a:ln>
        </p:spPr>
        <p:txBody>
          <a:bodyPr wrap="none" lIns="45699" tIns="45699" rIns="45699" bIns="45699" anchor="ctr">
            <a:spAutoFit/>
          </a:bodyPr>
          <a:lstStyle>
            <a:lvl1pPr algn="r">
              <a:defRPr b="1" sz="2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sng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sng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sng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sng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sng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sng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sng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sng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sng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457200" marR="0" indent="-406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977900" marR="0" indent="-4445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513839" marR="0" indent="-4978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2019300" marR="0" indent="-533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476500" marR="0" indent="-533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933700" marR="0" indent="-533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390900" marR="0" indent="-533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848100" marR="0" indent="-533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305300" marR="0" indent="-533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84;p13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 defTabSz="795527">
              <a:defRPr sz="5220"/>
            </a:lvl1pPr>
          </a:lstStyle>
          <a:p>
            <a:pPr/>
            <a:r>
              <a:t>IDENTIFICACIÓN DE LOS MÉTODOS DE CONFORMADO DE PLÁSTICOS CON LEARNING ML </a:t>
            </a:r>
          </a:p>
        </p:txBody>
      </p:sp>
      <p:sp>
        <p:nvSpPr>
          <p:cNvPr id="116" name="Google Shape;85;p13"/>
          <p:cNvSpPr txBox="1"/>
          <p:nvPr>
            <p:ph type="subTitle" sz="quarter" idx="1"/>
          </p:nvPr>
        </p:nvSpPr>
        <p:spPr>
          <a:xfrm>
            <a:off x="1524000" y="4171205"/>
            <a:ext cx="9144000" cy="1655762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</a:pPr>
            <a:r>
              <a:t>Laura Sánchez Blázquez</a:t>
            </a:r>
          </a:p>
          <a:p>
            <a:pPr marL="0" indent="0">
              <a:spcBef>
                <a:spcPts val="0"/>
              </a:spcBef>
            </a:pPr>
            <a:r>
              <a:t>Tecnología y Digitalización -3ºESO </a:t>
            </a:r>
          </a:p>
          <a:p>
            <a:pPr marL="0" indent="0">
              <a:spcBef>
                <a:spcPts val="0"/>
              </a:spcBef>
            </a:pPr>
            <a:r>
              <a:t>IES SAN ISIDRO-23/02/23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UD4- Tecnología sostenible -SMART CITI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UD4- Tecnología sostenible -SMART CITIES</a:t>
            </a:r>
          </a:p>
        </p:txBody>
      </p:sp>
      <p:pic>
        <p:nvPicPr>
          <p:cNvPr id="119" name="Captura de Pantalla 2023-02-21 a las 18.48.30.png" descr="Captura de Pantalla 2023-02-21 a las 18.48.3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99719" y="2040115"/>
            <a:ext cx="8313525" cy="45706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UD5-Métodos de conformación de plástico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UD5-Métodos de conformación de plásticos </a:t>
            </a:r>
          </a:p>
        </p:txBody>
      </p:sp>
      <p:pic>
        <p:nvPicPr>
          <p:cNvPr id="122" name="Captura de Pantalla 2023-02-21 a las 18.46.32.png" descr="Captura de Pantalla 2023-02-21 a las 18.46.3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22555" y="2307331"/>
            <a:ext cx="6641736" cy="416515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IA aplicada a la identificación de métodos de conformació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50391">
              <a:defRPr sz="3348"/>
            </a:lvl1pPr>
          </a:lstStyle>
          <a:p>
            <a:pPr/>
            <a:r>
              <a:t>IA aplicada a la identificación de métodos de conformación </a:t>
            </a:r>
          </a:p>
        </p:txBody>
      </p:sp>
      <p:pic>
        <p:nvPicPr>
          <p:cNvPr id="125" name="Captura de Pantalla 2023-02-21 a las 18.50.21.png" descr="Captura de Pantalla 2023-02-21 a las 18.50.2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1029" y="2741830"/>
            <a:ext cx="5585118" cy="2832568"/>
          </a:xfrm>
          <a:prstGeom prst="rect">
            <a:avLst/>
          </a:prstGeom>
          <a:ln w="38100">
            <a:solidFill>
              <a:srgbClr val="FFFFFF"/>
            </a:solidFill>
          </a:ln>
          <a:effectLst>
            <a:outerShdw sx="100000" sy="100000" kx="0" ky="0" algn="b" rotWithShape="0" blurRad="190500" dist="12700" dir="5400000">
              <a:srgbClr val="000000"/>
            </a:outerShdw>
            <a:reflection blurRad="0" stA="20235" stPos="0" endA="0" endPos="40000" dist="0" dir="5400000" fadeDir="5400000" sx="100000" sy="-100000" kx="0" ky="0" algn="bl" rotWithShape="0"/>
          </a:effectLst>
        </p:spPr>
      </p:pic>
      <p:sp>
        <p:nvSpPr>
          <p:cNvPr id="126" name="LEARNING ML"/>
          <p:cNvSpPr/>
          <p:nvPr/>
        </p:nvSpPr>
        <p:spPr>
          <a:xfrm>
            <a:off x="1568244" y="2128085"/>
            <a:ext cx="3508829" cy="254001"/>
          </a:xfrm>
          <a:prstGeom prst="rect">
            <a:avLst/>
          </a:prstGeom>
          <a:gradFill>
            <a:gsLst>
              <a:gs pos="0">
                <a:srgbClr val="74DA52"/>
              </a:gs>
              <a:gs pos="100000">
                <a:schemeClr val="accent5">
                  <a:hueOff val="222799"/>
                  <a:satOff val="50476"/>
                  <a:lumOff val="24786"/>
                </a:schemeClr>
              </a:gs>
            </a:gsLst>
            <a:lin ang="16200000"/>
          </a:gradFill>
          <a:ln>
            <a:solidFill>
              <a:srgbClr val="78C85D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algn="ctr">
              <a:defRPr sz="1600">
                <a:solidFill>
                  <a:srgbClr val="FFFFFF"/>
                </a:solidFill>
              </a:defRPr>
            </a:pPr>
            <a:r>
              <a:rPr b="1"/>
              <a:t>LEARNING</a:t>
            </a:r>
            <a:r>
              <a:t> </a:t>
            </a:r>
            <a:r>
              <a:rPr b="1"/>
              <a:t>ML</a:t>
            </a:r>
            <a:r>
              <a:t> </a:t>
            </a:r>
          </a:p>
        </p:txBody>
      </p:sp>
      <p:sp>
        <p:nvSpPr>
          <p:cNvPr id="127" name="Flecha"/>
          <p:cNvSpPr/>
          <p:nvPr/>
        </p:nvSpPr>
        <p:spPr>
          <a:xfrm>
            <a:off x="6709810" y="3735242"/>
            <a:ext cx="896897" cy="665503"/>
          </a:xfrm>
          <a:prstGeom prst="rightArrow">
            <a:avLst>
              <a:gd name="adj1" fmla="val 32000"/>
              <a:gd name="adj2" fmla="val 86253"/>
            </a:avLst>
          </a:prstGeom>
          <a:solidFill>
            <a:schemeClr val="accent2"/>
          </a:solidFill>
          <a:ln w="25400">
            <a:solidFill>
              <a:schemeClr val="accent5">
                <a:lumOff val="20588"/>
              </a:schemeClr>
            </a:solidFill>
          </a:ln>
        </p:spPr>
        <p:txBody>
          <a:bodyPr lIns="0" tIns="0" rIns="0" bIns="0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128" name="Captura de Pantalla 2023-02-21 a las 18.53.17.png" descr="Captura de Pantalla 2023-02-21 a las 18.53.1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816774" y="2653529"/>
            <a:ext cx="3754681" cy="2828929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12700" dir="5400000">
              <a:srgbClr val="000000"/>
            </a:outerShdw>
          </a:effectLst>
        </p:spPr>
      </p:pic>
      <p:sp>
        <p:nvSpPr>
          <p:cNvPr id="129" name="APLICACIÓN CON SCRATCH"/>
          <p:cNvSpPr/>
          <p:nvPr/>
        </p:nvSpPr>
        <p:spPr>
          <a:xfrm>
            <a:off x="7939700" y="2128085"/>
            <a:ext cx="3508829" cy="254001"/>
          </a:xfrm>
          <a:prstGeom prst="rect">
            <a:avLst/>
          </a:prstGeom>
          <a:solidFill>
            <a:schemeClr val="accent3"/>
          </a:solidFill>
          <a:ln w="38100">
            <a:solidFill>
              <a:srgbClr val="FFFFFF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algn="ctr">
              <a:defRPr sz="1600">
                <a:solidFill>
                  <a:srgbClr val="FFFFFF"/>
                </a:solidFill>
              </a:defRPr>
            </a:pPr>
            <a:r>
              <a:t>APLICACIÓN CON </a:t>
            </a:r>
            <a:r>
              <a:rPr b="1"/>
              <a:t>SCRATCH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ACTIVIDAD CON ALUMNO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ACTIVIDAD CON ALUMNOS</a:t>
            </a:r>
          </a:p>
        </p:txBody>
      </p:sp>
      <p:sp>
        <p:nvSpPr>
          <p:cNvPr id="132" name="Recopilar foto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Recopilar fotos </a:t>
            </a:r>
          </a:p>
          <a:p>
            <a:pPr/>
            <a:r>
              <a:t>Construir el modelo con Scratch </a:t>
            </a:r>
          </a:p>
          <a:p>
            <a:pPr/>
            <a:r>
              <a:t>Probar el modelo con diferentes plásticos </a:t>
            </a:r>
          </a:p>
          <a:p>
            <a:pPr/>
            <a:r>
              <a:t>Mejorar el modelo con más datos </a:t>
            </a:r>
          </a:p>
          <a:p>
            <a:pPr/>
            <a:r>
              <a:t>Reflexión sobre IA </a:t>
            </a:r>
          </a:p>
          <a:p>
            <a:pPr/>
            <a:r>
              <a:t>Reflexión sobre otras aplicaciones para SMART WASTE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000FF"/>
      </a:hlink>
      <a:folHlink>
        <a:srgbClr val="FF00FF"/>
      </a:folHlink>
    </a:clrScheme>
    <a:fontScheme name="Tema de Offic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000FF"/>
      </a:hlink>
      <a:folHlink>
        <a:srgbClr val="FF00FF"/>
      </a:folHlink>
    </a:clrScheme>
    <a:fontScheme name="Tema de Offic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