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49299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41712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1345236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284274" y="-1234282"/>
            <a:ext cx="362345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790672" y="2156537"/>
            <a:ext cx="4497356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456673" y="-396162"/>
            <a:ext cx="449735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1345236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2211792"/>
            <a:ext cx="10515600" cy="362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128053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417872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1382558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2211355"/>
            <a:ext cx="5181600" cy="354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2211355"/>
            <a:ext cx="5181600" cy="354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1325563"/>
            <a:ext cx="10515600" cy="53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2112331"/>
            <a:ext cx="5157787" cy="53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780521"/>
            <a:ext cx="5157787" cy="30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2112329"/>
            <a:ext cx="5183188" cy="5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780521"/>
            <a:ext cx="5183188" cy="3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1345236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1287624"/>
            <a:ext cx="6172200" cy="44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715208"/>
            <a:ext cx="3932237" cy="300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6612" y="988656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1250302"/>
            <a:ext cx="6172200" cy="46107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836506"/>
            <a:ext cx="3932237" cy="303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1345236"/>
            <a:ext cx="10515600" cy="6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2211792"/>
            <a:ext cx="10515600" cy="362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7166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86252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almachine.net/hl/es" TargetMode="External"/><Relationship Id="rId2" Type="http://schemas.openxmlformats.org/officeDocument/2006/relationships/hyperlink" Target="https://web.learningml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631852"/>
            <a:ext cx="9144000" cy="130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ES" sz="5400" u="none" dirty="0" smtClean="0"/>
              <a:t>INTELIGENCIA ARTIFICIAL Y PRL</a:t>
            </a:r>
            <a:endParaRPr sz="5400" u="non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548" y="3274402"/>
            <a:ext cx="5622899" cy="27465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39453" y="6020972"/>
            <a:ext cx="829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INSST</a:t>
            </a:r>
            <a:endParaRPr lang="es-ES" sz="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069" y="6525516"/>
            <a:ext cx="960931" cy="332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8200" y="2211356"/>
            <a:ext cx="6012766" cy="366894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unión entre </a:t>
            </a:r>
            <a:r>
              <a:rPr lang="es-ES" b="1" dirty="0" smtClean="0"/>
              <a:t>ciencia</a:t>
            </a:r>
            <a:r>
              <a:rPr lang="es-ES" dirty="0" smtClean="0"/>
              <a:t> y </a:t>
            </a:r>
            <a:r>
              <a:rPr lang="es-ES" b="1" dirty="0" smtClean="0"/>
              <a:t>tecnología</a:t>
            </a:r>
          </a:p>
          <a:p>
            <a:pPr marL="114300" indent="0">
              <a:buNone/>
            </a:pPr>
            <a:endParaRPr lang="es-E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dedica al desarrollo de sistemas</a:t>
            </a:r>
          </a:p>
          <a:p>
            <a:pPr marL="114300" indent="0">
              <a:buNone/>
            </a:pPr>
            <a:endParaRPr lang="es-ES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que ejecutan tareas</a:t>
            </a:r>
          </a:p>
          <a:p>
            <a:pPr marL="114300" indent="0">
              <a:buNone/>
            </a:pPr>
            <a:endParaRPr lang="es-ES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que requerirían inteligencia o razonamiento si las realizara una persona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u="none" dirty="0" smtClean="0"/>
              <a:t>QUE ES LA INTELIGENCIA ARTIFICIAL  (IA)</a:t>
            </a:r>
            <a:br>
              <a:rPr lang="es-ES" u="none" dirty="0" smtClean="0"/>
            </a:br>
            <a:r>
              <a:rPr lang="es-ES" sz="1200" b="0" u="none" dirty="0" smtClean="0"/>
              <a:t>Jesús Moreno León y José Ignacio Huertas </a:t>
            </a:r>
            <a:r>
              <a:rPr lang="es-ES" sz="1200" b="0" u="none" dirty="0" err="1" smtClean="0"/>
              <a:t>Fernandez</a:t>
            </a:r>
            <a:endParaRPr lang="es-ES" u="none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>
          <a:xfrm>
            <a:off x="7413674" y="2954215"/>
            <a:ext cx="3940126" cy="2802773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dirty="0" smtClean="0"/>
              <a:t>Máquinas realizando funciones cognitivas: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2800" dirty="0" smtClean="0"/>
              <a:t>Percibir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Razonar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2800" dirty="0" smtClean="0"/>
              <a:t>Aprender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Resolver problemas</a:t>
            </a:r>
          </a:p>
          <a:p>
            <a:pPr marL="114300" indent="0">
              <a:buNone/>
            </a:pP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392905" y="606391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ejemplo: un ordenador de control de stocks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069" y="6525516"/>
            <a:ext cx="960931" cy="3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1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9" y="1214687"/>
            <a:ext cx="4689344" cy="46567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71821" y="5871410"/>
            <a:ext cx="3773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https://ai4k12.org/resources/big-ideas-poster/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847347" y="1214687"/>
            <a:ext cx="594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CINCO GRANDES IDEAS EN INTELIGENCIA ARTIFICIAL</a:t>
            </a:r>
          </a:p>
          <a:p>
            <a:pPr algn="ctr"/>
            <a:endParaRPr lang="es-ES" sz="2400" b="1" dirty="0" smtClean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 smtClean="0"/>
              <a:t>PERCEPCIÓN</a:t>
            </a:r>
            <a:r>
              <a:rPr lang="es-ES" sz="2000" dirty="0" smtClean="0"/>
              <a:t> Se hace ver y </a:t>
            </a:r>
            <a:r>
              <a:rPr lang="es-ES" sz="2000" dirty="0" err="1" smtClean="0"/>
              <a:t>oir</a:t>
            </a:r>
            <a:endParaRPr lang="es-ES" sz="2000" b="1" dirty="0" smtClean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 smtClean="0"/>
              <a:t>REPRESENTACIÓN Y RAZONAMIENTO</a:t>
            </a:r>
            <a:r>
              <a:rPr lang="es-ES" sz="2000" dirty="0" smtClean="0"/>
              <a:t> La representación es problema para la inteligencia humana y la artificial. Al ordenador se le presentarán datos para esa representación</a:t>
            </a:r>
            <a:endParaRPr lang="es-ES" sz="2000" b="1" dirty="0" smtClean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 smtClean="0"/>
              <a:t>APRENDIZAJE</a:t>
            </a:r>
            <a:r>
              <a:rPr lang="es-ES" sz="2000" dirty="0" smtClean="0"/>
              <a:t> De esos datos, aprenderá el ordenados</a:t>
            </a:r>
            <a:endParaRPr lang="es-ES" sz="2000" b="1" dirty="0" smtClean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 smtClean="0"/>
              <a:t>INTERACCIÓN NATURAL</a:t>
            </a:r>
            <a:r>
              <a:rPr lang="es-ES" sz="2000" dirty="0" smtClean="0"/>
              <a:t> Requiere conocimientos variados y de diferentes culturas </a:t>
            </a:r>
            <a:endParaRPr lang="es-ES" sz="2000" b="1" dirty="0" smtClean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ES" sz="2000" b="1" dirty="0" smtClean="0"/>
              <a:t>IMPACTO SOCIAL</a:t>
            </a:r>
            <a:r>
              <a:rPr lang="es-ES" sz="2000" dirty="0" smtClean="0"/>
              <a:t> Será positivo o negativo</a:t>
            </a:r>
            <a:endParaRPr lang="es-ES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069" y="6525516"/>
            <a:ext cx="960931" cy="3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u="none" dirty="0" smtClean="0"/>
              <a:t>QUE ES LA INTELIGENCIA ARTIFICIAL  (IA)</a:t>
            </a:r>
            <a:br>
              <a:rPr lang="es-ES" u="none" dirty="0" smtClean="0"/>
            </a:br>
            <a:r>
              <a:rPr lang="es-ES" sz="1200" b="0" u="none" dirty="0" smtClean="0"/>
              <a:t>Jesús Moreno León y José Ignacio Huertas </a:t>
            </a:r>
            <a:r>
              <a:rPr lang="es-ES" sz="1200" b="0" u="none" dirty="0" err="1" smtClean="0"/>
              <a:t>Fernandez</a:t>
            </a:r>
            <a:endParaRPr lang="es-ES" u="non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45505" y="2401995"/>
            <a:ext cx="5181600" cy="354563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ES" dirty="0" smtClean="0"/>
              <a:t>Sistemas que facilitan: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Mejorar las clases mediante la detección de emociones, de sentimientos y de vigilancia de la atención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Aumentar la eficiencia recogiendo datos en plataformas digitales, permitiendo interacciones entre esos datos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1058779" y="3286488"/>
            <a:ext cx="3681663" cy="177664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es-ES" dirty="0" smtClean="0"/>
              <a:t>QUE PODEMOS HACER</a:t>
            </a:r>
          </a:p>
          <a:p>
            <a:pPr marL="114300" indent="0">
              <a:buNone/>
            </a:pPr>
            <a:r>
              <a:rPr lang="es-ES" dirty="0" smtClean="0"/>
              <a:t>CON LA IA</a:t>
            </a:r>
          </a:p>
          <a:p>
            <a:pPr marL="114300" indent="0">
              <a:buNone/>
            </a:pPr>
            <a:r>
              <a:rPr lang="es-ES" dirty="0" smtClean="0"/>
              <a:t>EN NUESTRAS CLASE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069" y="6525516"/>
            <a:ext cx="960931" cy="3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6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5642811" y="1950689"/>
            <a:ext cx="6003758" cy="3912719"/>
          </a:xfrm>
          <a:solidFill>
            <a:srgbClr val="FFCC99"/>
          </a:solidFill>
        </p:spPr>
        <p:txBody>
          <a:bodyPr>
            <a:normAutofit/>
          </a:bodyPr>
          <a:lstStyle/>
          <a:p>
            <a:pPr marL="11430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3200" b="1" dirty="0" smtClean="0"/>
              <a:t>SESGOS </a:t>
            </a:r>
            <a:endParaRPr lang="es-ES" sz="3200" b="1" dirty="0"/>
          </a:p>
          <a:p>
            <a:pPr marL="11430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dirty="0"/>
              <a:t>Jesús Moreno León y José Ignacio Huertas </a:t>
            </a:r>
            <a:r>
              <a:rPr lang="es-ES" sz="1000" dirty="0" smtClean="0"/>
              <a:t>Fernández</a:t>
            </a:r>
            <a:endParaRPr lang="es-ES" sz="1000" dirty="0"/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El aprendizaje automático de basa en </a:t>
            </a:r>
            <a:r>
              <a:rPr lang="es-ES" sz="2000" dirty="0"/>
              <a:t>a</a:t>
            </a:r>
            <a:r>
              <a:rPr lang="es-ES" sz="2000" dirty="0" smtClean="0"/>
              <a:t>prender a partir de ejemplos, si los ejemplos tienen “sesgos” , el sistema los reproducirá</a:t>
            </a:r>
            <a:r>
              <a:rPr lang="es-ES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400" dirty="0" smtClean="0"/>
              <a:t>SESGO </a:t>
            </a:r>
            <a:r>
              <a:rPr lang="es-ES" sz="1000" dirty="0" smtClean="0"/>
              <a:t>(RAE)</a:t>
            </a:r>
            <a:r>
              <a:rPr lang="es-ES" sz="2400" dirty="0" smtClean="0"/>
              <a:t>: “</a:t>
            </a:r>
            <a:r>
              <a:rPr lang="es-ES" sz="2000" i="1" dirty="0" smtClean="0"/>
              <a:t>Error sistemático en que se puede incurrir cuando, al hacer un ensayo se seleccionan o favorecen unas respuestas frente a otras.”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400" dirty="0" smtClean="0"/>
              <a:t>Herramienta “</a:t>
            </a:r>
            <a:r>
              <a:rPr lang="es-ES" sz="2400" i="1" dirty="0" err="1" smtClean="0"/>
              <a:t>LearningML</a:t>
            </a:r>
            <a:r>
              <a:rPr lang="es-ES" sz="2400" i="1" dirty="0" smtClean="0"/>
              <a:t>”</a:t>
            </a:r>
          </a:p>
          <a:p>
            <a:pPr marL="11430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400" dirty="0">
                <a:hlinkClick r:id="rId2"/>
              </a:rPr>
              <a:t>https://web.learningml.org</a:t>
            </a:r>
            <a:r>
              <a:rPr lang="es-ES" sz="1400" dirty="0" smtClean="0">
                <a:hlinkClick r:id="rId2"/>
              </a:rPr>
              <a:t>/</a:t>
            </a:r>
            <a:r>
              <a:rPr lang="es-ES" sz="1400" dirty="0" smtClean="0"/>
              <a:t> </a:t>
            </a:r>
          </a:p>
          <a:p>
            <a:pPr marL="11430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es-ES" sz="1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none" dirty="0" smtClean="0"/>
              <a:t>QUE DEBEMOS PREVENIR CUANDO UTILICEMOS LA IA</a:t>
            </a:r>
            <a:endParaRPr lang="es-ES" u="non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531" y="2211355"/>
            <a:ext cx="4836815" cy="35456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430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3200" b="1" dirty="0" smtClean="0"/>
              <a:t>ETICA</a:t>
            </a:r>
          </a:p>
          <a:p>
            <a:pPr marL="11430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dirty="0" smtClean="0"/>
              <a:t>Jesús Moreno León y José Ignacio Huertas Fernández</a:t>
            </a:r>
          </a:p>
          <a:p>
            <a:pPr marL="114300" indent="0">
              <a:lnSpc>
                <a:spcPct val="110000"/>
              </a:lnSpc>
              <a:spcBef>
                <a:spcPts val="1200"/>
              </a:spcBef>
              <a:buNone/>
            </a:pPr>
            <a:endParaRPr lang="es-ES" sz="10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ES" sz="2400" dirty="0" smtClean="0"/>
              <a:t>SUPLANTACIÓN de identidad: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 smtClean="0"/>
              <a:t>En videos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 smtClean="0"/>
              <a:t>En audios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400" dirty="0" smtClean="0"/>
              <a:t>Herramienta “</a:t>
            </a:r>
            <a:r>
              <a:rPr lang="es-ES" sz="2400" i="1" dirty="0" smtClean="0"/>
              <a:t>Moral Machine” </a:t>
            </a:r>
            <a:endParaRPr lang="es-ES" sz="1200" i="1" dirty="0" smtClean="0"/>
          </a:p>
          <a:p>
            <a:pPr marL="11430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400" i="1" dirty="0">
                <a:hlinkClick r:id="rId3"/>
              </a:rPr>
              <a:t>https://</a:t>
            </a:r>
            <a:r>
              <a:rPr lang="es-ES" sz="1400" i="1" dirty="0" smtClean="0">
                <a:hlinkClick r:id="rId3"/>
              </a:rPr>
              <a:t>www.moralmachine.net/hl/es</a:t>
            </a:r>
            <a:r>
              <a:rPr lang="es-ES" sz="1400" i="1" dirty="0" smtClean="0"/>
              <a:t> </a:t>
            </a:r>
            <a:endParaRPr lang="es-ES" sz="1400" i="1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2" y="2211355"/>
            <a:ext cx="1215189" cy="12100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022" y="1929081"/>
            <a:ext cx="1167062" cy="10819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1069" y="6525516"/>
            <a:ext cx="960931" cy="3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none" dirty="0" smtClean="0"/>
              <a:t>Práctica con los alumnos</a:t>
            </a:r>
            <a:endParaRPr lang="es-ES" u="non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981282"/>
            <a:ext cx="2687053" cy="28485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82" y="2217839"/>
            <a:ext cx="3512531" cy="41732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05" y="2073460"/>
            <a:ext cx="3541295" cy="36500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069" y="6525516"/>
            <a:ext cx="960931" cy="3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26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276</Words>
  <Application>Microsoft Office PowerPoint</Application>
  <PresentationFormat>Panorámica</PresentationFormat>
  <Paragraphs>47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Tema de Office</vt:lpstr>
      <vt:lpstr>INTELIGENCIA ARTIFICIAL Y PRL</vt:lpstr>
      <vt:lpstr>QUE ES LA INTELIGENCIA ARTIFICIAL  (IA) Jesús Moreno León y José Ignacio Huertas Fernandez</vt:lpstr>
      <vt:lpstr>Presentación de PowerPoint</vt:lpstr>
      <vt:lpstr>QUE ES LA INTELIGENCIA ARTIFICIAL  (IA) Jesús Moreno León y José Ignacio Huertas Fernandez</vt:lpstr>
      <vt:lpstr>QUE DEBEMOS PREVENIR CUANDO UTILICEMOS LA IA</vt:lpstr>
      <vt:lpstr>Práctica con los alumnos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</cp:revision>
  <dcterms:modified xsi:type="dcterms:W3CDTF">2023-02-22T21:44:48Z</dcterms:modified>
</cp:coreProperties>
</file>